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</p:sldMasterIdLst>
  <p:sldIdLst>
    <p:sldId id="265" r:id="rId21"/>
    <p:sldId id="277" r:id="rId22"/>
    <p:sldId id="256" r:id="rId23"/>
    <p:sldId id="273" r:id="rId24"/>
    <p:sldId id="272" r:id="rId25"/>
    <p:sldId id="263" r:id="rId26"/>
    <p:sldId id="262" r:id="rId27"/>
    <p:sldId id="264" r:id="rId28"/>
    <p:sldId id="257" r:id="rId29"/>
    <p:sldId id="261" r:id="rId30"/>
    <p:sldId id="269" r:id="rId31"/>
    <p:sldId id="274" r:id="rId32"/>
    <p:sldId id="270" r:id="rId33"/>
    <p:sldId id="275" r:id="rId34"/>
    <p:sldId id="271" r:id="rId35"/>
    <p:sldId id="259" r:id="rId36"/>
    <p:sldId id="267" r:id="rId37"/>
    <p:sldId id="258" r:id="rId38"/>
    <p:sldId id="276" r:id="rId39"/>
    <p:sldId id="260" r:id="rId40"/>
    <p:sldId id="266" r:id="rId41"/>
  </p:sldIdLst>
  <p:sldSz cx="6858000" cy="9906000" type="A4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Prompt" panose="00000500000000000000" pitchFamily="2" charset="-34"/>
      <p:regular r:id="rId48"/>
      <p:bold r:id="rId49"/>
      <p: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0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62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78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542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6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81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77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0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1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959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66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71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24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75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107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0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057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43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54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57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3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97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67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114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01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14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93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8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04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43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6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60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46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456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2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22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701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007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43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80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76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50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96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42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74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93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01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87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62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30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4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679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4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63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858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16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40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55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04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642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77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159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64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9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330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85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80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72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24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17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91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57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82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71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709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22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76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73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34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65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0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86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442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1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89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737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82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0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60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751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782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2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25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04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09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02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86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92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93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25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711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88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9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28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14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979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55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902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83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14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863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49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619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96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163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831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02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712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81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99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07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79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23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15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838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9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2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4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8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40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7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0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4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3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8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4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0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1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3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0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4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02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1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1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5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9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8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65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2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0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13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1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2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8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0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7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2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43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747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3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43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97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6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24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742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8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2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57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4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89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56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7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476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4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991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131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68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009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7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205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0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79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62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3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2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52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6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4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A479-2E67-4213-8D1E-2492296E5B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B1A3-FB59-437D-BA75-3804398D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8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7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7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78AD04C3-6E8E-463F-AD79-D2E2C0ABB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07" y="3114171"/>
            <a:ext cx="4480332" cy="63375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rgbClr val="FBF35B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286575" y="2146252"/>
            <a:ext cx="1568244" cy="2049993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533B3F-83F2-4E35-90C3-715186E2EC1C}"/>
              </a:ext>
            </a:extLst>
          </p:cNvPr>
          <p:cNvSpPr txBox="1"/>
          <p:nvPr/>
        </p:nvSpPr>
        <p:spPr>
          <a:xfrm>
            <a:off x="384195" y="123625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4464F-06B7-4B19-B7D9-9080DD45EA95}"/>
              </a:ext>
            </a:extLst>
          </p:cNvPr>
          <p:cNvSpPr txBox="1"/>
          <p:nvPr/>
        </p:nvSpPr>
        <p:spPr>
          <a:xfrm>
            <a:off x="383280" y="628137"/>
            <a:ext cx="355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b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(วิทยาการคำนว</a:t>
            </a:r>
            <a:r>
              <a:rPr lang="th-TH" sz="24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ณ)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184DC5-3C21-44C8-BC7E-948788E71C56}"/>
              </a:ext>
            </a:extLst>
          </p:cNvPr>
          <p:cNvSpPr txBox="1"/>
          <p:nvPr/>
        </p:nvSpPr>
        <p:spPr>
          <a:xfrm>
            <a:off x="343235" y="8127600"/>
            <a:ext cx="617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A77C54-2C56-4DE7-8E81-E4C0DE7054AC}"/>
              </a:ext>
            </a:extLst>
          </p:cNvPr>
          <p:cNvCxnSpPr>
            <a:cxnSpLocks/>
          </p:cNvCxnSpPr>
          <p:nvPr/>
        </p:nvCxnSpPr>
        <p:spPr>
          <a:xfrm>
            <a:off x="279968" y="6282923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42438AB-DFE0-451F-AFBD-4BF31B7DE803}"/>
              </a:ext>
            </a:extLst>
          </p:cNvPr>
          <p:cNvSpPr txBox="1"/>
          <p:nvPr/>
        </p:nvSpPr>
        <p:spPr>
          <a:xfrm>
            <a:off x="350357" y="8565545"/>
            <a:ext cx="497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</a:t>
            </a:r>
            <a:b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ประถมศึกษาสมุทรปราการ เขต </a:t>
            </a:r>
            <a:r>
              <a:rPr lang="en-US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AC93E4-5645-4389-973A-FE394B6513D6}"/>
              </a:ext>
            </a:extLst>
          </p:cNvPr>
          <p:cNvCxnSpPr>
            <a:cxnSpLocks/>
          </p:cNvCxnSpPr>
          <p:nvPr/>
        </p:nvCxnSpPr>
        <p:spPr>
          <a:xfrm>
            <a:off x="285150" y="802369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46366F4-45DA-4C03-8379-EA25D6334052}"/>
              </a:ext>
            </a:extLst>
          </p:cNvPr>
          <p:cNvSpPr txBox="1"/>
          <p:nvPr/>
        </p:nvSpPr>
        <p:spPr>
          <a:xfrm>
            <a:off x="5038123" y="2708948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2563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1575219-2899-4A77-B31E-69F043EA9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" name="TextBox 25">
            <a:extLst>
              <a:ext uri="{FF2B5EF4-FFF2-40B4-BE49-F238E27FC236}">
                <a16:creationId xmlns:a16="http://schemas.microsoft.com/office/drawing/2014/main" id="{D137FF07-9674-47C3-B1DA-19FC73B9C355}"/>
              </a:ext>
            </a:extLst>
          </p:cNvPr>
          <p:cNvSpPr txBox="1"/>
          <p:nvPr/>
        </p:nvSpPr>
        <p:spPr>
          <a:xfrm>
            <a:off x="367962" y="6672339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B2BDE319-292B-4961-A689-838F78D774ED}"/>
              </a:ext>
            </a:extLst>
          </p:cNvPr>
          <p:cNvSpPr txBox="1"/>
          <p:nvPr/>
        </p:nvSpPr>
        <p:spPr>
          <a:xfrm>
            <a:off x="375084" y="7130162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AD29F2CF-4FF9-46C9-989C-08A654C00D3B}"/>
              </a:ext>
            </a:extLst>
          </p:cNvPr>
          <p:cNvSpPr txBox="1"/>
          <p:nvPr/>
        </p:nvSpPr>
        <p:spPr>
          <a:xfrm>
            <a:off x="393442" y="6189488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0C4947EB-E09A-4991-83A6-6FAD8701FE20}"/>
              </a:ext>
            </a:extLst>
          </p:cNvPr>
          <p:cNvCxnSpPr>
            <a:cxnSpLocks/>
          </p:cNvCxnSpPr>
          <p:nvPr/>
        </p:nvCxnSpPr>
        <p:spPr>
          <a:xfrm>
            <a:off x="264838" y="185590"/>
            <a:ext cx="0" cy="13465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7640B07E-F07A-46E0-8FF9-B40A37A10572}"/>
              </a:ext>
            </a:extLst>
          </p:cNvPr>
          <p:cNvCxnSpPr>
            <a:cxnSpLocks/>
          </p:cNvCxnSpPr>
          <p:nvPr/>
        </p:nvCxnSpPr>
        <p:spPr>
          <a:xfrm>
            <a:off x="298326" y="4447350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5">
            <a:extLst>
              <a:ext uri="{FF2B5EF4-FFF2-40B4-BE49-F238E27FC236}">
                <a16:creationId xmlns:a16="http://schemas.microsoft.com/office/drawing/2014/main" id="{3F6A7027-F06C-470A-B53C-11FACC7CDF94}"/>
              </a:ext>
            </a:extLst>
          </p:cNvPr>
          <p:cNvSpPr txBox="1"/>
          <p:nvPr/>
        </p:nvSpPr>
        <p:spPr>
          <a:xfrm>
            <a:off x="406198" y="4836766"/>
            <a:ext cx="617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วิทยาศาสตร์และเทคโนโลยี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E7187E93-F6EB-4263-95BE-C26AA35E3E67}"/>
              </a:ext>
            </a:extLst>
          </p:cNvPr>
          <p:cNvSpPr txBox="1"/>
          <p:nvPr/>
        </p:nvSpPr>
        <p:spPr>
          <a:xfrm>
            <a:off x="413320" y="5294589"/>
            <a:ext cx="497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</a:t>
            </a:r>
            <a:r>
              <a:rPr lang="en-US" sz="28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19BF048D-609E-408A-B1D4-339F4DF5DBBC}"/>
              </a:ext>
            </a:extLst>
          </p:cNvPr>
          <p:cNvSpPr txBox="1"/>
          <p:nvPr/>
        </p:nvSpPr>
        <p:spPr>
          <a:xfrm>
            <a:off x="393442" y="4453305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39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93F1DA2A-B29E-43BA-BEAA-B678ACD75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9C26DE8D-93AF-4D07-90C8-6362592B48E7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848F089F-8EFB-4EBB-9AC7-275738540F27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3C765D65-34A1-4978-BF67-5F99470E61C4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9890658D-3CE2-412F-A9F1-D0B4F4212C86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52938164-1441-4F7D-908F-4B217B2A0034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C9A80759-3421-4AE8-8C99-8387E50427A7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6A5D6F8C-D2D5-41DF-B5C7-2F4FA713928E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5A9F983F-1648-45D8-890B-85D0943E120E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74F40A8C-5B59-4F4F-9661-10FFB710F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75682D50-7B7E-492D-B897-9B44237A1961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399E226D-E70E-4323-A654-4F654CC70303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3C5CE4BC-B84B-455D-8958-CF84D55A17E3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01F50ACA-E430-4DA1-8806-2302252DB64B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89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22F3B405-A29D-46F6-AE0C-5858F03E4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27FEDD59-30DF-4E19-8DC8-FE0B571DD01C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96D46FE7-3107-4AC0-BC18-B3C53DF5725A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758276BA-40FE-4AB6-8587-15319849580F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F69D3332-11B9-4590-AA3A-8EC96EBA0FE1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A3AE9704-9813-40E1-A4F5-EDAA9E90C9E8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D67AF991-AC15-4DCB-AA0C-63F2EF7C2EA3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1FE613B9-F9C0-48CF-8766-425EE1D3219A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56DBC4DC-BC33-4507-A711-F90764609922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1E120A04-7B18-4CF7-B094-E7A99D829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DFDB2030-C0C1-4EF0-AED9-7CBEBC7F5F7D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DB392D7B-78BC-4109-8C28-F0137317E6C4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427F1BDB-0E37-4B85-B440-BAEA067D6CA7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DA48C649-51B2-4DD9-BD28-3FAD8F0D35E2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453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C3E37E11-FB39-4654-BB0A-46AA04322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CDCDDACD-1F73-44A8-94DE-2391B4E08CCB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3A74521B-9108-4F36-BDD5-6A2DE0938D0F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B12CB3DE-21A1-4467-818B-102DC85EFD10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5AEFD796-BC18-4DF9-A663-94128062D3A3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7B16D90F-6AE3-487A-B383-DA84B21F9287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D74E5819-D7AF-4B6D-89BE-92901E32EDD4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F26A042B-7239-4570-9592-320119ABB7CD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C0B89F2A-D609-4E8C-8BF6-B3B894083CC2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C4C22D69-1887-46C8-A30F-7CC45B3C1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35589D51-0F6C-4FA8-B1DD-65C12149DE9B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17CEBF41-C0B7-4AF0-BAB2-3C0EC10E0C07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27D397A0-67C7-44E3-A119-C0C89CBFBDF7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DBE96E14-469E-41AA-811B-C818A605E9D7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563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F0863E48-6482-4128-A59F-9C58B8EF0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AF2A3FE3-B8AF-43FC-A99F-8A10F0A3F744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2C88428F-323B-424D-9002-D6928311DA56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6CD1C686-E579-41EA-9997-D5DE453A86A7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7B6C448-0733-4498-B5A6-A1810BD799DC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A201DD37-EBFB-49C2-B406-64DBCCD77D74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6189B95B-E5BB-48FE-8DB3-FBB5F5D37725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154AD2B2-06EC-4386-8974-B4D596A65C1E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14714C41-E6F0-415D-8F67-A1C2B29AECAF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7C768DC2-748D-4C75-AC5B-9684A6CBC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CAD1676F-C010-4364-A638-D2D078F442B4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174948BC-59B9-4ADA-A158-8182BC72BA7C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BD9D2C97-9F3D-4638-8DC7-93C01C6FD02A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2408050D-F8DA-4E18-9F50-F76345D2AD32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5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44E8B35A-3E1D-4F15-908B-58769F8A5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C3CB252E-C5C3-459B-B286-9D523AF1F82C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570C8D1C-4FC9-4D56-AF0D-C598C7B43D5E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8F6F1FD5-9F3F-4178-BD9A-2C24E9E536B4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6D7C5CD5-86E2-44F2-9200-91B4A9EFC546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A92FF3B8-D103-415F-9105-C4232A1D212C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77C52889-066D-4AD4-9BCE-99AD6A8858BF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AC2136A7-59B6-4D15-AA13-9AB2511CB0B7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FC0AF22D-B349-44D3-A99D-09E3C81E8BCA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718B178F-EEA7-4BBC-89FF-6FFB0B236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9E0D1AFC-E306-4CEB-B4ED-B784C223FCBE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9BC49821-7472-4952-9EEE-EE2076502D49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0270BAB6-6E00-42AD-B7EF-9A2C6FCD842B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07DA417D-D2F2-42B2-BAB6-B4FC680EAA6F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945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3FD9DBD0-7022-47BD-84E7-B443E5064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AC63E773-DE95-4B6C-9B89-59C40E4DBF22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0F822124-4FF4-4624-8562-BDF19DB6F229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921740F4-95D8-46D0-8412-46F2982B4AAB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03DF6936-E006-42AD-B85B-6F7417FEC0EC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AA61475A-E410-49CB-8807-84D95B67ED8D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7BFD9BFA-FF57-45D3-A4A3-00535B1F2AE2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50DCB4B7-70FD-4283-89CA-46D386F4B0AC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87F2CBE7-6512-4AA1-A9CB-925A4ED35E98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CFE3B157-030B-4BBE-872B-51036588E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406CC05B-9837-428C-880E-12B0215318E4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4442E6B0-EC6B-4399-8245-E44BF98F1DE3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5DAC0B77-DB53-418C-831B-471ABD2E6019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92A484ED-16B6-4DDB-8940-CDB260DDB1C8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8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C563C560-2137-4E6B-8AEE-9538621FA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4DB5C136-D2D3-4203-B7D6-32F33DA1ADF5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B6BB931A-BA87-4901-AFDD-BD6F93458665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A996A20B-33C2-4839-80C1-05A1FFDA09BA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757B1BAF-C853-41DB-983A-9D841F94CDAC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5E8F4319-00D3-46C9-B097-57279FA3F30D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10380F86-7841-4F8E-B985-326D9568D08B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49013DFB-32E9-4541-9ED5-C889E737DAC3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235C85B7-C8B5-4997-A5E4-5A0121AFDF2A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54683C5B-77CC-4B3F-BC5C-A3C9DDD68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012C99B0-4360-4FDE-9A93-49778A0A9016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712EAEEE-2241-451F-9595-5776D566C4D2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CA275E4A-9259-418F-9E01-30C5C8FA82FB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9E620AC6-6035-46F2-BCDA-DB6CD8FA10A2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757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2CF1F5C4-D91B-47F3-B3CD-3897B16C3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A85A4A5F-55D8-4D3D-B672-3D7C19A55E21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E039B3A9-C2D5-4A07-B935-25DB9A0D2923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015A9375-40F1-4344-B178-F125B70333E4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E699E41B-5F11-4B5C-83EA-E2EB8F704581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0202430A-6A59-45E0-8FD6-0C986B73012D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85F9A4B6-B33E-4DE7-BC30-6E048B7F6865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00DD6CE9-16FB-4286-B60A-24625A948DFB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31E84298-0DD4-4D79-82E9-824C8F1F21B7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12027C9D-67E0-45BF-AD5F-57612254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16BD0463-643D-4A79-95E0-B5EB0F4FB4BA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D91044C7-BE09-45FD-988C-CFC278092CA0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B42E6CD2-57EE-421A-8C37-7A2F2A0AB2F1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CF799145-2AD8-46B4-8B44-9F6306EC4D42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78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18AE780C-F92C-4006-A736-69135B0E4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132C976A-644C-4B45-A701-8A486A3DB14B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803565C1-0A40-44A5-AE5A-6B9C0409E768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8DAFE7BF-2285-43E2-8FE3-C3128E685794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250A2E3D-7848-4CB2-90BF-89AA092B5D3D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3ECFB9AF-AB8C-4615-AC84-D6C1BC4F23BD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44F8E581-6A8A-4E91-A692-04CAC4E621FA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76E6B320-7006-475F-B1A4-98C11FE9F852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EA07E9F0-12B0-44E6-A8B8-A16B418205D2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EBE9A5F3-1F2C-4A30-A6F8-04D236CEE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4A32204A-6185-445F-B859-D8E650833A0F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22855A8C-33CD-4397-BE49-89D3644D1AFA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35C4D1F2-B338-4A64-B50D-9F0010904A0D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2E6E7C67-BF92-41ED-AF42-6DD11B36A161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870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C2F7BA3F-6E5C-439A-B4D0-297CF55FF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F7AD4DA8-05C6-44E8-BDAF-44D08DD26721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8012DC2B-C7C7-42F0-997E-837F3517F0BD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C1A858C2-D3F4-4116-857D-336ED3DB692C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D7B0F19E-07E4-404A-BAD3-B8BC07668041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6D2D2B16-44E7-4429-84E0-35CEB0BBB08D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43694805-1DD9-485F-B4AD-C620C7CD4A27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5F0DC0C8-643D-44FA-8E6E-CF0963A9F474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E7F3E35D-F3E4-465E-8E48-3FBB429E1A7C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5544D53F-24C6-477C-A823-EB095AD90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03A4E0A3-2E1D-4308-B2B9-4147E142A0DA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E26F3621-D2FA-4702-A40E-3CC95FBF4159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ECDFA038-742C-4466-8864-CF0CD4CEAD16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12E68C85-FC01-4D63-976D-7719586CED05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188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rgbClr val="FBF35B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184DC5-3C21-44C8-BC7E-948788E71C56}"/>
              </a:ext>
            </a:extLst>
          </p:cNvPr>
          <p:cNvSpPr txBox="1"/>
          <p:nvPr/>
        </p:nvSpPr>
        <p:spPr>
          <a:xfrm>
            <a:off x="581772" y="8127600"/>
            <a:ext cx="617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2438AB-DFE0-451F-AFBD-4BF31B7DE803}"/>
              </a:ext>
            </a:extLst>
          </p:cNvPr>
          <p:cNvSpPr txBox="1"/>
          <p:nvPr/>
        </p:nvSpPr>
        <p:spPr>
          <a:xfrm>
            <a:off x="588894" y="8565545"/>
            <a:ext cx="497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</a:t>
            </a:r>
            <a:b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ประถมศึกษาสมุทรปราการ เขต </a:t>
            </a:r>
            <a:r>
              <a:rPr lang="en-US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AC93E4-5645-4389-973A-FE394B6513D6}"/>
              </a:ext>
            </a:extLst>
          </p:cNvPr>
          <p:cNvCxnSpPr>
            <a:cxnSpLocks/>
          </p:cNvCxnSpPr>
          <p:nvPr/>
        </p:nvCxnSpPr>
        <p:spPr>
          <a:xfrm>
            <a:off x="523687" y="802369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1575219-2899-4A77-B31E-69F043EA9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7" y="6532036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49590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216B03BD-334F-4FD4-877D-D0CEFDB33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C829B6C5-C1F8-4527-A7D1-173048A3A1B5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5C8DF092-73A9-4793-B44B-8FAD54684E0C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FE1048FD-3AFE-4A2A-B925-06F9F114D7DE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41A928AD-B584-4619-8437-5DDFF088A4E0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7FD6F36F-D040-4BBD-A50F-7C861B10DAE8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EFBDAEDB-EB99-467F-95A1-99C054542431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31ADA021-29B8-4A11-BA32-C4383BF43E17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BA92AD1D-37BA-441D-8430-0B9BEC314F40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4CB27BA4-3046-444F-8C19-1DCAFD2F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A0844998-3133-45FE-A68D-226BF5D05BBD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B3EDA26A-04EE-4D02-8E34-57080AE002FE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2A65CB57-EA18-4419-87ED-8B02B697ABD4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BCA16ECB-CA8F-4555-BBEA-AE8539153769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008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519089F8-C11C-4B4D-ADEF-C0517FCC2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A5DDB80F-DB0E-4A13-966E-30D4F7A2DDD6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AA610E6E-A93C-43A5-966C-07A2756F3970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A4316D37-197D-42CB-B33A-20C7D2006CB9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F6209311-E60C-4A30-9852-587BA7FF87F7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006002F3-ECF1-4986-91B9-64BE8067CC4D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B52F0431-039B-46D8-A220-0CB9791FACD1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69E76695-7961-4952-A989-934D093E9509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64165B46-57BD-4C89-A74C-E2AD5DAD7688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CD10B1A5-125B-4C09-BB63-E288CD837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180FCBD5-4AE3-4E03-BE3E-2DE644E0E02D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7260C1FF-DD43-4736-BF2A-4597B9FA13D1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4FAC98CA-8DD0-4508-813C-4AEB21BCD298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55EF6E63-7D4E-4BFE-B836-E1AD059CB4D4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47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2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rgbClr val="00AEEF"/>
          </a:solidFill>
          <a:ln w="114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0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09" y="3294743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D9CCF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9E936B-D9F3-459D-97D0-C9CC8C74191E}"/>
              </a:ext>
            </a:extLst>
          </p:cNvPr>
          <p:cNvGrpSpPr/>
          <p:nvPr/>
        </p:nvGrpSpPr>
        <p:grpSpPr>
          <a:xfrm>
            <a:off x="-7124" y="-32822"/>
            <a:ext cx="6853626" cy="4026999"/>
            <a:chOff x="-7125" y="-39234"/>
            <a:chExt cx="6922002" cy="406717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11849A4-0393-43D9-94DE-ABCF78145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125" y="886049"/>
              <a:ext cx="6922002" cy="298926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99B6599-908B-40C1-B88E-E64E32876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628" y="-39234"/>
              <a:ext cx="6872249" cy="4067175"/>
            </a:xfrm>
            <a:prstGeom prst="rect">
              <a:avLst/>
            </a:prstGeom>
          </p:spPr>
        </p:pic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ECBE1ACA-3FE3-41F8-834F-4837DA00D3AC}"/>
                </a:ext>
              </a:extLst>
            </p:cNvPr>
            <p:cNvSpPr/>
            <p:nvPr/>
          </p:nvSpPr>
          <p:spPr>
            <a:xfrm>
              <a:off x="0" y="-39234"/>
              <a:ext cx="6858000" cy="4067175"/>
            </a:xfrm>
            <a:custGeom>
              <a:avLst/>
              <a:gdLst>
                <a:gd name="connsiteX0" fmla="*/ 0 w 6858000"/>
                <a:gd name="connsiteY0" fmla="*/ 4068032 h 4067175"/>
                <a:gd name="connsiteX1" fmla="*/ 3513601 w 6858000"/>
                <a:gd name="connsiteY1" fmla="*/ 1499045 h 4067175"/>
                <a:gd name="connsiteX2" fmla="*/ 3759221 w 6858000"/>
                <a:gd name="connsiteY2" fmla="*/ 1458563 h 4067175"/>
                <a:gd name="connsiteX3" fmla="*/ 6861228 w 6858000"/>
                <a:gd name="connsiteY3" fmla="*/ 0 h 4067175"/>
                <a:gd name="connsiteX4" fmla="*/ 0 w 6858000"/>
                <a:gd name="connsiteY4" fmla="*/ 0 h 4067175"/>
                <a:gd name="connsiteX5" fmla="*/ 0 w 6858000"/>
                <a:gd name="connsiteY5" fmla="*/ 4068032 h 406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4067175">
                  <a:moveTo>
                    <a:pt x="0" y="4068032"/>
                  </a:moveTo>
                  <a:cubicBezTo>
                    <a:pt x="0" y="4068032"/>
                    <a:pt x="973606" y="2028063"/>
                    <a:pt x="3513601" y="1499045"/>
                  </a:cubicBezTo>
                  <a:cubicBezTo>
                    <a:pt x="3594629" y="1482185"/>
                    <a:pt x="3676695" y="1469231"/>
                    <a:pt x="3759221" y="1458563"/>
                  </a:cubicBezTo>
                  <a:cubicBezTo>
                    <a:pt x="4134164" y="1410176"/>
                    <a:pt x="5726373" y="1143191"/>
                    <a:pt x="6861228" y="0"/>
                  </a:cubicBezTo>
                  <a:lnTo>
                    <a:pt x="0" y="0"/>
                  </a:lnTo>
                  <a:lnTo>
                    <a:pt x="0" y="4068032"/>
                  </a:lnTo>
                  <a:close/>
                </a:path>
              </a:pathLst>
            </a:custGeom>
            <a:gradFill flip="none" rotWithShape="1">
              <a:gsLst>
                <a:gs pos="32000">
                  <a:schemeClr val="accent1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aphic 14">
              <a:extLst>
                <a:ext uri="{FF2B5EF4-FFF2-40B4-BE49-F238E27FC236}">
                  <a16:creationId xmlns:a16="http://schemas.microsoft.com/office/drawing/2014/main" id="{6A632FDF-B4FF-43A3-95E0-D1FCF0ED56D9}"/>
                </a:ext>
              </a:extLst>
            </p:cNvPr>
            <p:cNvGrpSpPr/>
            <p:nvPr/>
          </p:nvGrpSpPr>
          <p:grpSpPr>
            <a:xfrm>
              <a:off x="308255" y="135844"/>
              <a:ext cx="1901173" cy="1858509"/>
              <a:chOff x="2475565" y="4027941"/>
              <a:chExt cx="1901173" cy="1858509"/>
            </a:xfrm>
            <a:solidFill>
              <a:schemeClr val="accent1">
                <a:alpha val="16000"/>
              </a:schemeClr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93A95C7-7630-4750-8F1E-8C378B837C3D}"/>
                  </a:ext>
                </a:extLst>
              </p:cNvPr>
              <p:cNvSpPr/>
              <p:nvPr/>
            </p:nvSpPr>
            <p:spPr>
              <a:xfrm>
                <a:off x="2475565" y="4027941"/>
                <a:ext cx="971550" cy="1000125"/>
              </a:xfrm>
              <a:custGeom>
                <a:avLst/>
                <a:gdLst>
                  <a:gd name="connsiteX0" fmla="*/ 383667 w 971550"/>
                  <a:gd name="connsiteY0" fmla="*/ 1006412 h 1000125"/>
                  <a:gd name="connsiteX1" fmla="*/ 0 w 971550"/>
                  <a:gd name="connsiteY1" fmla="*/ 664559 h 1000125"/>
                  <a:gd name="connsiteX2" fmla="*/ 104203 w 971550"/>
                  <a:gd name="connsiteY2" fmla="*/ 161354 h 1000125"/>
                  <a:gd name="connsiteX3" fmla="*/ 592074 w 971550"/>
                  <a:gd name="connsiteY3" fmla="*/ 0 h 1000125"/>
                  <a:gd name="connsiteX4" fmla="*/ 975836 w 971550"/>
                  <a:gd name="connsiteY4" fmla="*/ 341852 h 1000125"/>
                  <a:gd name="connsiteX5" fmla="*/ 871633 w 971550"/>
                  <a:gd name="connsiteY5" fmla="*/ 845058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550" h="1000125">
                    <a:moveTo>
                      <a:pt x="383667" y="1006412"/>
                    </a:moveTo>
                    <a:lnTo>
                      <a:pt x="0" y="664559"/>
                    </a:lnTo>
                    <a:lnTo>
                      <a:pt x="104203" y="161354"/>
                    </a:lnTo>
                    <a:lnTo>
                      <a:pt x="592074" y="0"/>
                    </a:lnTo>
                    <a:lnTo>
                      <a:pt x="975836" y="341852"/>
                    </a:lnTo>
                    <a:lnTo>
                      <a:pt x="871633" y="845058"/>
                    </a:lnTo>
                    <a:close/>
                  </a:path>
                </a:pathLst>
              </a:custGeom>
              <a:grpFill/>
              <a:ln w="115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C59E952-9A11-4A26-9455-4B0652E87C8B}"/>
                  </a:ext>
                </a:extLst>
              </p:cNvPr>
              <p:cNvSpPr/>
              <p:nvPr/>
            </p:nvSpPr>
            <p:spPr>
              <a:xfrm>
                <a:off x="2755106" y="4886325"/>
                <a:ext cx="971550" cy="1000125"/>
              </a:xfrm>
              <a:custGeom>
                <a:avLst/>
                <a:gdLst>
                  <a:gd name="connsiteX0" fmla="*/ 383762 w 971550"/>
                  <a:gd name="connsiteY0" fmla="*/ 1006412 h 1000125"/>
                  <a:gd name="connsiteX1" fmla="*/ 0 w 971550"/>
                  <a:gd name="connsiteY1" fmla="*/ 664559 h 1000125"/>
                  <a:gd name="connsiteX2" fmla="*/ 104203 w 971550"/>
                  <a:gd name="connsiteY2" fmla="*/ 161354 h 1000125"/>
                  <a:gd name="connsiteX3" fmla="*/ 592169 w 971550"/>
                  <a:gd name="connsiteY3" fmla="*/ 0 h 1000125"/>
                  <a:gd name="connsiteX4" fmla="*/ 975836 w 971550"/>
                  <a:gd name="connsiteY4" fmla="*/ 341852 h 1000125"/>
                  <a:gd name="connsiteX5" fmla="*/ 871633 w 971550"/>
                  <a:gd name="connsiteY5" fmla="*/ 845058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550" h="1000125">
                    <a:moveTo>
                      <a:pt x="383762" y="1006412"/>
                    </a:moveTo>
                    <a:lnTo>
                      <a:pt x="0" y="664559"/>
                    </a:lnTo>
                    <a:lnTo>
                      <a:pt x="104203" y="161354"/>
                    </a:lnTo>
                    <a:lnTo>
                      <a:pt x="592169" y="0"/>
                    </a:lnTo>
                    <a:lnTo>
                      <a:pt x="975836" y="341852"/>
                    </a:lnTo>
                    <a:lnTo>
                      <a:pt x="871633" y="845058"/>
                    </a:lnTo>
                    <a:close/>
                  </a:path>
                </a:pathLst>
              </a:custGeom>
              <a:grpFill/>
              <a:ln w="115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A5BA3BE-55E2-433C-85E2-8A641EF22D4B}"/>
                  </a:ext>
                </a:extLst>
              </p:cNvPr>
              <p:cNvSpPr/>
              <p:nvPr/>
            </p:nvSpPr>
            <p:spPr>
              <a:xfrm>
                <a:off x="3405188" y="4206049"/>
                <a:ext cx="971550" cy="1000125"/>
              </a:xfrm>
              <a:custGeom>
                <a:avLst/>
                <a:gdLst>
                  <a:gd name="connsiteX0" fmla="*/ 383667 w 971550"/>
                  <a:gd name="connsiteY0" fmla="*/ 1006507 h 1000125"/>
                  <a:gd name="connsiteX1" fmla="*/ 0 w 971550"/>
                  <a:gd name="connsiteY1" fmla="*/ 664655 h 1000125"/>
                  <a:gd name="connsiteX2" fmla="*/ 104204 w 971550"/>
                  <a:gd name="connsiteY2" fmla="*/ 161354 h 1000125"/>
                  <a:gd name="connsiteX3" fmla="*/ 592074 w 971550"/>
                  <a:gd name="connsiteY3" fmla="*/ 0 h 1000125"/>
                  <a:gd name="connsiteX4" fmla="*/ 975741 w 971550"/>
                  <a:gd name="connsiteY4" fmla="*/ 341852 h 1000125"/>
                  <a:gd name="connsiteX5" fmla="*/ 871538 w 971550"/>
                  <a:gd name="connsiteY5" fmla="*/ 845058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550" h="1000125">
                    <a:moveTo>
                      <a:pt x="383667" y="1006507"/>
                    </a:moveTo>
                    <a:lnTo>
                      <a:pt x="0" y="664655"/>
                    </a:lnTo>
                    <a:lnTo>
                      <a:pt x="104204" y="161354"/>
                    </a:lnTo>
                    <a:lnTo>
                      <a:pt x="592074" y="0"/>
                    </a:lnTo>
                    <a:lnTo>
                      <a:pt x="975741" y="341852"/>
                    </a:lnTo>
                    <a:lnTo>
                      <a:pt x="871538" y="845058"/>
                    </a:lnTo>
                    <a:close/>
                  </a:path>
                </a:pathLst>
              </a:custGeom>
              <a:grpFill/>
              <a:ln w="115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55425268-D9DD-4F15-B41F-5C7065D3B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13">
            <a:extLst>
              <a:ext uri="{FF2B5EF4-FFF2-40B4-BE49-F238E27FC236}">
                <a16:creationId xmlns:a16="http://schemas.microsoft.com/office/drawing/2014/main" id="{F3BAD456-572B-4A8B-B958-7F527CAAB293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4448037A-3E1D-4E7C-9BE4-469F58A54BEB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0603803F-0E0B-4237-A985-E2A6AFB624A2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C0100417-36F8-4250-ACB0-FC1A475C73DD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8" name="Straight Connector 26">
            <a:extLst>
              <a:ext uri="{FF2B5EF4-FFF2-40B4-BE49-F238E27FC236}">
                <a16:creationId xmlns:a16="http://schemas.microsoft.com/office/drawing/2014/main" id="{5FF77DF9-45B7-487C-A6F3-49DEC3F66589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7">
            <a:extLst>
              <a:ext uri="{FF2B5EF4-FFF2-40B4-BE49-F238E27FC236}">
                <a16:creationId xmlns:a16="http://schemas.microsoft.com/office/drawing/2014/main" id="{AB61A765-5285-4006-B9A0-83D126769C12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40" name="Straight Connector 29">
            <a:extLst>
              <a:ext uri="{FF2B5EF4-FFF2-40B4-BE49-F238E27FC236}">
                <a16:creationId xmlns:a16="http://schemas.microsoft.com/office/drawing/2014/main" id="{9ACC5F80-2877-46B1-ABD2-89A357AC3570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1">
            <a:extLst>
              <a:ext uri="{FF2B5EF4-FFF2-40B4-BE49-F238E27FC236}">
                <a16:creationId xmlns:a16="http://schemas.microsoft.com/office/drawing/2014/main" id="{86471724-259D-4C21-B33F-37331DFED75C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25692869-3E4D-45C3-A1FC-35E9DD481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3" name="TextBox 25">
            <a:extLst>
              <a:ext uri="{FF2B5EF4-FFF2-40B4-BE49-F238E27FC236}">
                <a16:creationId xmlns:a16="http://schemas.microsoft.com/office/drawing/2014/main" id="{CBFDF5D1-1923-4138-AAF7-DF8EC71BA9B8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D4A15C14-8BC6-4504-9294-C19E66394A70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E0DBD662-02B9-48C9-8B84-68C7198F7D93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BC747115-AF31-45A1-833C-B2D699B85978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896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B87E32C7-E9A2-4D7A-9217-1C58B41EE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91C13F42-FBDB-4F46-B538-915CA0670296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59DBE35E-F262-49FC-82EA-A7EA410D6FE8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DE9E21EA-2E80-40AF-8F94-63D00F50B436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B3B92EAB-E920-4976-A10A-688333BF205D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E1EFF441-C471-42E6-82E3-7E7CE592E38C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87CBC292-CA88-4149-9654-8A220B527DCD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D565DD21-662D-48F4-B64E-DDA801BCD8B8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70FA7FBF-5918-4163-B8DF-680A3889406E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F07EC225-B72C-4B0C-94B0-4D8E026F8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28680DE7-5354-4EDF-AC11-F82D887CE869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BABE927A-478F-4C3B-8667-B04F2753C86E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CCE1D4C6-D510-4F7F-AC21-EEE88D19C010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A4D178FE-38A9-4896-80E3-EF5FF5245986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992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tx2">
              <a:alpha val="8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863A349-4A68-491E-808F-C5CBBACC0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B1FACF2F-F149-49E0-B24B-A1C10A04D94C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DFDEA0F9-1E62-411C-AA6B-0D284C7FA84F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8DB5B918-94B2-4C43-9B09-C6BBF5E12486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7EF0C1F0-0366-4E0E-8C20-BBBFED29D130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0D8A1D25-6BEC-4CA0-BFA2-313776C8F5C6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E835776C-2525-488A-ADA9-C018E462A4C6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BF99FA51-7B1D-43E1-BE29-9E1A96188288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D1C67EFC-F098-4934-B84A-28515EAA0E52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2E273678-9AC6-439A-B24A-92D081A3F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A8BB1372-81D2-4C04-A9A6-4D0641535364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1B6BFD9C-4174-4C61-8832-654EA21719C0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44C3A82E-E80D-4575-827B-C54459672037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11F7203A-2F85-44EB-8B5C-AD8551D34943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658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14E3668-A0DE-48E9-B106-7AC83C5AA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F96B8B3F-88E0-43C0-822C-A903BE70F256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E2251B5C-D794-42E4-B26D-B3499A850104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BF4F0CCD-21C6-4A4B-8743-3294DE81E5C3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DCCF555E-F0F3-4758-8FFC-C1E560946038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A715E247-39F7-4030-BE6F-C491CFD10167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0068C93B-DB79-4F7E-A5B7-8FF6561941E4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005E2772-BA03-41DE-B69B-7282AD468A98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028E07CC-AFF9-4A83-B322-879C91632AC5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D7344518-A70B-466F-AC61-02D03B180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7311DC60-ADA4-42CA-924E-4BDFBE17E7B3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387BA813-78E1-401A-8389-B1AE757B95AE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A3D9150E-3BB6-4A21-866B-F5347F4BA9C1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AEC1AB55-E5BE-4A9D-BFB9-56B1BE2B4C94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314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A4EC00E-ACA9-4394-857A-334800CCC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6CA3CAB2-B06B-4CAE-A756-F4421E7C3B5D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F570D78B-B10C-4D58-8467-9553E32028ED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3E45139C-A45F-43FF-AA3D-42B3A1267DE8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AE396A0-AE2B-4296-BB30-D1EC71B7CE56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D801E444-0B48-4612-9AF9-BE83EAF84ED4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BC9CD19A-5F8F-466D-ACF8-49080E3882A9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78CC37A6-ABE7-41C4-9FF8-DC559A93313E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D021B3A8-568A-4A4A-9A71-10B4ADEDF0A4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6C88BEDB-B836-4685-91FB-37D0BB73B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88593B85-9961-4A59-A3BA-0950829E0D19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BCCF483C-9815-4DAB-A03B-925AB81BC744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749FAAF3-65B7-4574-AB93-BB8C104EB0B4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7A8CD4E1-07B8-48BF-8648-642EC44A98D2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239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D5641DB3-BB12-4F69-A2FA-DFEE1B741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CAE43896-1DF4-4DF6-99C1-B78A10FD5BA0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C039D105-0926-4F3B-A96F-FC93A5F4B943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8BC12EE1-F059-4BB3-8889-600826D23402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B47230CE-2F06-4F9C-8BF2-A049D1AA7E1B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EE520E0B-8A4B-444C-B2D2-F0FF53492E29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CB31C87B-0F37-41C4-B08F-7D1A36D94266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4BBE3CA8-4893-48EC-A6CE-7F77B75E31BF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9B76C9D6-1687-47DA-9332-8DB9BF8B9D33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3D12E0F7-560B-49B1-A473-340C1D4A4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F0C86080-D2F2-455D-A404-C05C78536493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AA106FFF-12FB-4947-9E60-8A08741BF459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8908AB48-40C1-4329-ABE3-B50B9EA7B231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8D4EB986-AA84-41B1-BE79-F28FD4F5A55E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89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25" y="886050"/>
            <a:ext cx="6922002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5" y="7192148"/>
            <a:ext cx="6853626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6B590A1F-6733-48D2-872B-A1215D244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" y="2972536"/>
            <a:ext cx="3929440" cy="26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105F05AF-7153-43D6-B99A-BBC0AD01A825}"/>
              </a:ext>
            </a:extLst>
          </p:cNvPr>
          <p:cNvSpPr txBox="1"/>
          <p:nvPr/>
        </p:nvSpPr>
        <p:spPr>
          <a:xfrm>
            <a:off x="105056" y="103572"/>
            <a:ext cx="5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แผนการจัดการเรียนรู้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72CBB439-CBFB-496F-A4D6-B9AAE3482E30}"/>
              </a:ext>
            </a:extLst>
          </p:cNvPr>
          <p:cNvSpPr txBox="1"/>
          <p:nvPr/>
        </p:nvSpPr>
        <p:spPr>
          <a:xfrm>
            <a:off x="104141" y="608084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วิชา เทคโนโลยี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AA2553FA-528E-420D-A4EA-D248071B9979}"/>
              </a:ext>
            </a:extLst>
          </p:cNvPr>
          <p:cNvSpPr txBox="1"/>
          <p:nvPr/>
        </p:nvSpPr>
        <p:spPr>
          <a:xfrm>
            <a:off x="111267" y="1111551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กลุ่มสาระการเรียนรู้วิทยาศาสตร์</a:t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ชั้นประถมศึกษาปีที่ 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27BE3728-AA7E-4C5E-93F4-8828049E2196}"/>
              </a:ext>
            </a:extLst>
          </p:cNvPr>
          <p:cNvSpPr txBox="1"/>
          <p:nvPr/>
        </p:nvSpPr>
        <p:spPr>
          <a:xfrm>
            <a:off x="824357" y="7749725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โรงเรียนวัดมหาวงษ์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BCB7B325-E1DE-4CA4-994F-7F6DC52DE323}"/>
              </a:ext>
            </a:extLst>
          </p:cNvPr>
          <p:cNvCxnSpPr>
            <a:cxnSpLocks/>
          </p:cNvCxnSpPr>
          <p:nvPr/>
        </p:nvCxnSpPr>
        <p:spPr>
          <a:xfrm>
            <a:off x="660544" y="6019982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D02B3F02-871E-4B4E-8235-B019B1D10EF9}"/>
              </a:ext>
            </a:extLst>
          </p:cNvPr>
          <p:cNvSpPr txBox="1"/>
          <p:nvPr/>
        </p:nvSpPr>
        <p:spPr>
          <a:xfrm>
            <a:off x="831479" y="8287060"/>
            <a:ext cx="497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สำนักงานเขตพ</a:t>
            </a:r>
            <a:r>
              <a:rPr lang="th-TH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ื้น</a:t>
            </a:r>
            <a:r>
              <a:rPr lang="th-TH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ที่การศึกษาประถมศึกษา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สมุทรปราการ เขต 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54B9AA92-691E-444F-B88A-CFA15A25194D}"/>
              </a:ext>
            </a:extLst>
          </p:cNvPr>
          <p:cNvCxnSpPr>
            <a:cxnSpLocks/>
          </p:cNvCxnSpPr>
          <p:nvPr/>
        </p:nvCxnSpPr>
        <p:spPr>
          <a:xfrm>
            <a:off x="666882" y="7725329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CA6013C9-84D3-4B4A-9267-2AC9457D225B}"/>
              </a:ext>
            </a:extLst>
          </p:cNvPr>
          <p:cNvSpPr txBox="1"/>
          <p:nvPr/>
        </p:nvSpPr>
        <p:spPr>
          <a:xfrm>
            <a:off x="4939075" y="4298391"/>
            <a:ext cx="22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๒๕๖๓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27DA9B7C-C32F-4A4F-A681-3ED47A9DF4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3" y="88339"/>
            <a:ext cx="1399798" cy="14125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8AD3FB5B-0C38-41B7-8F05-F74D440CC4F8}"/>
              </a:ext>
            </a:extLst>
          </p:cNvPr>
          <p:cNvSpPr txBox="1"/>
          <p:nvPr/>
        </p:nvSpPr>
        <p:spPr>
          <a:xfrm>
            <a:off x="847928" y="6409398"/>
            <a:ext cx="617153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799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นายวิระชา ทักษิณ</a:t>
            </a:r>
            <a:endParaRPr kumimoji="0" lang="en-US" sz="2799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0744817C-A250-4765-B69B-719F138B78FF}"/>
              </a:ext>
            </a:extLst>
          </p:cNvPr>
          <p:cNvSpPr txBox="1"/>
          <p:nvPr/>
        </p:nvSpPr>
        <p:spPr>
          <a:xfrm>
            <a:off x="855050" y="6867221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ตำแหน่ง ครู </a:t>
            </a:r>
            <a:r>
              <a:rPr lang="th-TH" sz="2400" dirty="0" err="1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คศ</a:t>
            </a:r>
            <a:r>
              <a:rPr lang="th-TH" sz="2400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A7F7723F-9F49-4BFD-8EC9-75FBF3A16276}"/>
              </a:ext>
            </a:extLst>
          </p:cNvPr>
          <p:cNvSpPr txBox="1"/>
          <p:nvPr/>
        </p:nvSpPr>
        <p:spPr>
          <a:xfrm>
            <a:off x="873408" y="5926547"/>
            <a:ext cx="497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ครูผู้สอน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7DE7434A-ECAA-49D6-B12D-4C1FCBA21CDE}"/>
              </a:ext>
            </a:extLst>
          </p:cNvPr>
          <p:cNvSpPr txBox="1"/>
          <p:nvPr/>
        </p:nvSpPr>
        <p:spPr>
          <a:xfrm>
            <a:off x="5169911" y="3556049"/>
            <a:ext cx="22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ภาคเรียนที่ </a:t>
            </a:r>
            <a:r>
              <a:rPr lang="th-TH" sz="4400" dirty="0">
                <a:solidFill>
                  <a:prstClr val="whit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788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EE00"/>
      </a:accent6>
      <a:hlink>
        <a:srgbClr val="E2DD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Theme 90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Theme 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4850A"/>
      </a:accent1>
      <a:accent2>
        <a:srgbClr val="C09E0C"/>
      </a:accent2>
      <a:accent3>
        <a:srgbClr val="F2B300"/>
      </a:accent3>
      <a:accent4>
        <a:srgbClr val="FFC625"/>
      </a:accent4>
      <a:accent5>
        <a:srgbClr val="FFD04B"/>
      </a:accent5>
      <a:accent6>
        <a:srgbClr val="FFD14F"/>
      </a:accent6>
      <a:hlink>
        <a:srgbClr val="FFE217"/>
      </a:hlink>
      <a:folHlink>
        <a:srgbClr val="F3CF4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Theme 1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EE5F64"/>
      </a:accent1>
      <a:accent2>
        <a:srgbClr val="FF9389"/>
      </a:accent2>
      <a:accent3>
        <a:srgbClr val="F1D7BB"/>
      </a:accent3>
      <a:accent4>
        <a:srgbClr val="E5C4A3"/>
      </a:accent4>
      <a:accent5>
        <a:srgbClr val="7EA5A4"/>
      </a:accent5>
      <a:accent6>
        <a:srgbClr val="3B7F7E"/>
      </a:accent6>
      <a:hlink>
        <a:srgbClr val="FFFFFF"/>
      </a:hlink>
      <a:folHlink>
        <a:srgbClr val="59595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Theme 03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7780"/>
      </a:accent1>
      <a:accent2>
        <a:srgbClr val="379A86"/>
      </a:accent2>
      <a:accent3>
        <a:srgbClr val="3FB883"/>
      </a:accent3>
      <a:accent4>
        <a:srgbClr val="4CC777"/>
      </a:accent4>
      <a:accent5>
        <a:srgbClr val="4CC758"/>
      </a:accent5>
      <a:accent6>
        <a:srgbClr val="5AAF49"/>
      </a:accent6>
      <a:hlink>
        <a:srgbClr val="FFFFFF"/>
      </a:hlink>
      <a:folHlink>
        <a:srgbClr val="59595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Theme">
  <a:themeElements>
    <a:clrScheme name="กำหนดเอง 4">
      <a:dk1>
        <a:srgbClr val="212121"/>
      </a:dk1>
      <a:lt1>
        <a:srgbClr val="FFFFFF"/>
      </a:lt1>
      <a:dk2>
        <a:srgbClr val="313C41"/>
      </a:dk2>
      <a:lt2>
        <a:srgbClr val="FFFFFF"/>
      </a:lt2>
      <a:accent1>
        <a:srgbClr val="D93C96"/>
      </a:accent1>
      <a:accent2>
        <a:srgbClr val="F848B5"/>
      </a:accent2>
      <a:accent3>
        <a:srgbClr val="FFA5E3"/>
      </a:accent3>
      <a:accent4>
        <a:srgbClr val="FFDEF6"/>
      </a:accent4>
      <a:accent5>
        <a:srgbClr val="DDB8FF"/>
      </a:accent5>
      <a:accent6>
        <a:srgbClr val="AA8DF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Office Theme">
  <a:themeElements>
    <a:clrScheme name="กำหนดเอง 4">
      <a:dk1>
        <a:srgbClr val="212121"/>
      </a:dk1>
      <a:lt1>
        <a:srgbClr val="FFFFFF"/>
      </a:lt1>
      <a:dk2>
        <a:srgbClr val="313C41"/>
      </a:dk2>
      <a:lt2>
        <a:srgbClr val="FFFFFF"/>
      </a:lt2>
      <a:accent1>
        <a:srgbClr val="B40408"/>
      </a:accent1>
      <a:accent2>
        <a:srgbClr val="920B09"/>
      </a:accent2>
      <a:accent3>
        <a:srgbClr val="582917"/>
      </a:accent3>
      <a:accent4>
        <a:srgbClr val="793E00"/>
      </a:accent4>
      <a:accent5>
        <a:srgbClr val="82563B"/>
      </a:accent5>
      <a:accent6>
        <a:srgbClr val="AA8DF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Theme">
  <a:themeElements>
    <a:clrScheme name="กำหนดเอง 4">
      <a:dk1>
        <a:srgbClr val="212121"/>
      </a:dk1>
      <a:lt1>
        <a:srgbClr val="FFFFFF"/>
      </a:lt1>
      <a:dk2>
        <a:srgbClr val="313C41"/>
      </a:dk2>
      <a:lt2>
        <a:srgbClr val="FFFFFF"/>
      </a:lt2>
      <a:accent1>
        <a:srgbClr val="7B3A9C"/>
      </a:accent1>
      <a:accent2>
        <a:srgbClr val="B44F8F"/>
      </a:accent2>
      <a:accent3>
        <a:srgbClr val="DA6674"/>
      </a:accent3>
      <a:accent4>
        <a:srgbClr val="F28C6E"/>
      </a:accent4>
      <a:accent5>
        <a:srgbClr val="F8C97E"/>
      </a:accent5>
      <a:accent6>
        <a:srgbClr val="BF6BA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Office Theme">
  <a:themeElements>
    <a:clrScheme name="กำหนดเอง 4">
      <a:dk1>
        <a:srgbClr val="212121"/>
      </a:dk1>
      <a:lt1>
        <a:srgbClr val="FFFFFF"/>
      </a:lt1>
      <a:dk2>
        <a:srgbClr val="313C41"/>
      </a:dk2>
      <a:lt2>
        <a:srgbClr val="FFFFFF"/>
      </a:lt2>
      <a:accent1>
        <a:srgbClr val="00A9C9"/>
      </a:accent1>
      <a:accent2>
        <a:srgbClr val="46B9D6"/>
      </a:accent2>
      <a:accent3>
        <a:srgbClr val="84DAEC"/>
      </a:accent3>
      <a:accent4>
        <a:srgbClr val="B8EFF7"/>
      </a:accent4>
      <a:accent5>
        <a:srgbClr val="24569C"/>
      </a:accent5>
      <a:accent6>
        <a:srgbClr val="133D8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Office Theme">
  <a:themeElements>
    <a:clrScheme name="กำหนดเอง 4">
      <a:dk1>
        <a:srgbClr val="212121"/>
      </a:dk1>
      <a:lt1>
        <a:srgbClr val="FFFFFF"/>
      </a:lt1>
      <a:dk2>
        <a:srgbClr val="313C41"/>
      </a:dk2>
      <a:lt2>
        <a:srgbClr val="FFFFFF"/>
      </a:lt2>
      <a:accent1>
        <a:srgbClr val="4CA591"/>
      </a:accent1>
      <a:accent2>
        <a:srgbClr val="7EC3AF"/>
      </a:accent2>
      <a:accent3>
        <a:srgbClr val="B1DBC7"/>
      </a:accent3>
      <a:accent4>
        <a:srgbClr val="F4F1EB"/>
      </a:accent4>
      <a:accent5>
        <a:srgbClr val="F4DFC7"/>
      </a:accent5>
      <a:accent6>
        <a:srgbClr val="EED1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กำหนดเอง 4">
      <a:dk1>
        <a:srgbClr val="212121"/>
      </a:dk1>
      <a:lt1>
        <a:srgbClr val="FFFFFF"/>
      </a:lt1>
      <a:dk2>
        <a:srgbClr val="313C41"/>
      </a:dk2>
      <a:lt2>
        <a:srgbClr val="FFFFFF"/>
      </a:lt2>
      <a:accent1>
        <a:srgbClr val="FF94C0"/>
      </a:accent1>
      <a:accent2>
        <a:srgbClr val="E77CAD"/>
      </a:accent2>
      <a:accent3>
        <a:srgbClr val="D46699"/>
      </a:accent3>
      <a:accent4>
        <a:srgbClr val="AF316D"/>
      </a:accent4>
      <a:accent5>
        <a:srgbClr val="80244F"/>
      </a:accent5>
      <a:accent6>
        <a:srgbClr val="79133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FABC59"/>
      </a:accent1>
      <a:accent2>
        <a:srgbClr val="E5765B"/>
      </a:accent2>
      <a:accent3>
        <a:srgbClr val="D15B75"/>
      </a:accent3>
      <a:accent4>
        <a:srgbClr val="BD5999"/>
      </a:accent4>
      <a:accent5>
        <a:srgbClr val="A156A8"/>
      </a:accent5>
      <a:accent6>
        <a:srgbClr val="74519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Theme">
  <a:themeElements>
    <a:clrScheme name="Custom 1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B8545"/>
      </a:accent1>
      <a:accent2>
        <a:srgbClr val="FCA641"/>
      </a:accent2>
      <a:accent3>
        <a:srgbClr val="FCBF4A"/>
      </a:accent3>
      <a:accent4>
        <a:srgbClr val="FEDC9C"/>
      </a:accent4>
      <a:accent5>
        <a:srgbClr val="F37171"/>
      </a:accent5>
      <a:accent6>
        <a:srgbClr val="F3304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00CC66"/>
      </a:accent5>
      <a:accent6>
        <a:srgbClr val="006600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26">
      <a:dk1>
        <a:sysClr val="windowText" lastClr="000000"/>
      </a:dk1>
      <a:lt1>
        <a:sysClr val="window" lastClr="FFFFFF"/>
      </a:lt1>
      <a:dk2>
        <a:srgbClr val="111F3F"/>
      </a:dk2>
      <a:lt2>
        <a:srgbClr val="DBEFF9"/>
      </a:lt2>
      <a:accent1>
        <a:srgbClr val="C60C0C"/>
      </a:accent1>
      <a:accent2>
        <a:srgbClr val="F65050"/>
      </a:accent2>
      <a:accent3>
        <a:srgbClr val="FC7C7C"/>
      </a:accent3>
      <a:accent4>
        <a:srgbClr val="FE6666"/>
      </a:accent4>
      <a:accent5>
        <a:srgbClr val="EE2222"/>
      </a:accent5>
      <a:accent6>
        <a:srgbClr val="D22828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Theme 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7D527"/>
      </a:accent1>
      <a:accent2>
        <a:srgbClr val="EBBA18"/>
      </a:accent2>
      <a:accent3>
        <a:srgbClr val="E69816"/>
      </a:accent3>
      <a:accent4>
        <a:srgbClr val="E18421"/>
      </a:accent4>
      <a:accent5>
        <a:srgbClr val="DB710E"/>
      </a:accent5>
      <a:accent6>
        <a:srgbClr val="D45F05"/>
      </a:accent6>
      <a:hlink>
        <a:srgbClr val="FFE217"/>
      </a:hlink>
      <a:folHlink>
        <a:srgbClr val="F3CF4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Theme 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Theme 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7649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Theme 1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595698"/>
      </a:accent1>
      <a:accent2>
        <a:srgbClr val="866CAC"/>
      </a:accent2>
      <a:accent3>
        <a:srgbClr val="4376AB"/>
      </a:accent3>
      <a:accent4>
        <a:srgbClr val="5F5CA3"/>
      </a:accent4>
      <a:accent5>
        <a:srgbClr val="785CA3"/>
      </a:accent5>
      <a:accent6>
        <a:srgbClr val="725CA2"/>
      </a:accent6>
      <a:hlink>
        <a:srgbClr val="FFFFFF"/>
      </a:hlink>
      <a:folHlink>
        <a:srgbClr val="59595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Theme 08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D4A58"/>
      </a:accent1>
      <a:accent2>
        <a:srgbClr val="4A6A75"/>
      </a:accent2>
      <a:accent3>
        <a:srgbClr val="688688"/>
      </a:accent3>
      <a:accent4>
        <a:srgbClr val="98AEA1"/>
      </a:accent4>
      <a:accent5>
        <a:srgbClr val="A5AF94"/>
      </a:accent5>
      <a:accent6>
        <a:srgbClr val="AFAB94"/>
      </a:accent6>
      <a:hlink>
        <a:srgbClr val="FFFFFF"/>
      </a:hlink>
      <a:folHlink>
        <a:srgbClr val="59595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896</Words>
  <Application>Microsoft Office PowerPoint</Application>
  <PresentationFormat>กระดาษ A4 (210x297 มม.)</PresentationFormat>
  <Paragraphs>223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20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45" baseType="lpstr">
      <vt:lpstr>Arial</vt:lpstr>
      <vt:lpstr>Prompt</vt:lpstr>
      <vt:lpstr>Calibri Light</vt:lpstr>
      <vt:lpstr>Calibri</vt:lpstr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Admin</cp:lastModifiedBy>
  <cp:revision>34</cp:revision>
  <dcterms:created xsi:type="dcterms:W3CDTF">2019-02-16T03:59:27Z</dcterms:created>
  <dcterms:modified xsi:type="dcterms:W3CDTF">2020-08-23T09:00:05Z</dcterms:modified>
</cp:coreProperties>
</file>