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51" d="100"/>
          <a:sy n="51" d="100"/>
        </p:scale>
        <p:origin x="23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13D2-35F1-466F-9E1F-A84B15C5848E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C031-778E-41E7-BCEC-F3A7899BF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66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13D2-35F1-466F-9E1F-A84B15C5848E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C031-778E-41E7-BCEC-F3A7899BF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1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13D2-35F1-466F-9E1F-A84B15C5848E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C031-778E-41E7-BCEC-F3A7899BF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6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13D2-35F1-466F-9E1F-A84B15C5848E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C031-778E-41E7-BCEC-F3A7899BF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9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13D2-35F1-466F-9E1F-A84B15C5848E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C031-778E-41E7-BCEC-F3A7899BF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5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13D2-35F1-466F-9E1F-A84B15C5848E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C031-778E-41E7-BCEC-F3A7899BF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7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13D2-35F1-466F-9E1F-A84B15C5848E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C031-778E-41E7-BCEC-F3A7899BF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63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13D2-35F1-466F-9E1F-A84B15C5848E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C031-778E-41E7-BCEC-F3A7899BF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8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13D2-35F1-466F-9E1F-A84B15C5848E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C031-778E-41E7-BCEC-F3A7899BF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9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13D2-35F1-466F-9E1F-A84B15C5848E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C031-778E-41E7-BCEC-F3A7899BF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9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13D2-35F1-466F-9E1F-A84B15C5848E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C031-778E-41E7-BCEC-F3A7899BF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1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113D2-35F1-466F-9E1F-A84B15C5848E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CC031-778E-41E7-BCEC-F3A7899BF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1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D016814B-7410-4B99-8829-F6A01277BE60}"/>
              </a:ext>
            </a:extLst>
          </p:cNvPr>
          <p:cNvSpPr txBox="1"/>
          <p:nvPr/>
        </p:nvSpPr>
        <p:spPr>
          <a:xfrm>
            <a:off x="626165" y="2430847"/>
            <a:ext cx="5605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rgbClr val="7030A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รายงานผลการดำเนินโครงการ</a:t>
            </a:r>
            <a:br>
              <a:rPr lang="th-TH" sz="4000" b="1" dirty="0">
                <a:solidFill>
                  <a:srgbClr val="7030A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rgbClr val="7030A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ตามแผนปฏิบัติการประจำปีงบประมาณ ๒๕๖๒</a:t>
            </a:r>
            <a:br>
              <a:rPr lang="en-US" sz="3200" b="1" dirty="0">
                <a:solidFill>
                  <a:srgbClr val="7030A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โครงการ....................................................</a:t>
            </a:r>
            <a:br>
              <a:rPr lang="th-TH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ผู้รับผิดชอบ...............................................</a:t>
            </a:r>
            <a:endParaRPr lang="en-US" sz="4000" b="1" dirty="0">
              <a:solidFill>
                <a:srgbClr val="7030A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02B879F-C176-49C3-BF38-B244ECDB4FDD}"/>
              </a:ext>
            </a:extLst>
          </p:cNvPr>
          <p:cNvSpPr txBox="1"/>
          <p:nvPr/>
        </p:nvSpPr>
        <p:spPr>
          <a:xfrm>
            <a:off x="455684" y="7741853"/>
            <a:ext cx="56056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7030A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โรงเรียนวัดมหาวงษ์</a:t>
            </a:r>
            <a:br>
              <a:rPr lang="th-TH" sz="4000" b="1" dirty="0">
                <a:solidFill>
                  <a:srgbClr val="7030A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rgbClr val="7030A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อำเภอพระประแดง จังหวัดสมุทรปราการ</a:t>
            </a:r>
            <a:br>
              <a:rPr lang="th-TH" sz="2400" b="1" dirty="0">
                <a:solidFill>
                  <a:srgbClr val="7030A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rgbClr val="7030A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สำนักงานเขตพื้นที่การศึกษา</a:t>
            </a:r>
            <a:br>
              <a:rPr lang="th-TH" sz="2400" b="1" dirty="0">
                <a:solidFill>
                  <a:srgbClr val="7030A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rgbClr val="7030A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ประถมศึกษาสมุทรปราการ เขต ๑</a:t>
            </a:r>
            <a:endParaRPr lang="en-US" sz="4000" b="1" dirty="0">
              <a:solidFill>
                <a:srgbClr val="7030A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05D419C6-C5DA-4349-B2B2-9C6A8CBD7F55}"/>
              </a:ext>
            </a:extLst>
          </p:cNvPr>
          <p:cNvSpPr/>
          <p:nvPr/>
        </p:nvSpPr>
        <p:spPr>
          <a:xfrm>
            <a:off x="455684" y="4739171"/>
            <a:ext cx="5945116" cy="2735982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ภาพกิจกรรม</a:t>
            </a:r>
            <a:endParaRPr lang="en-US" sz="3600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9487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9768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11</Words>
  <Application>Microsoft Office PowerPoint</Application>
  <PresentationFormat>กระดาษ A4 (210x297 มม.)</PresentationFormat>
  <Paragraphs>3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TH SarabunPSK</vt:lpstr>
      <vt:lpstr>ธีมของ Office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</dc:creator>
  <cp:lastModifiedBy>Admin</cp:lastModifiedBy>
  <cp:revision>3</cp:revision>
  <dcterms:created xsi:type="dcterms:W3CDTF">2019-06-19T07:51:44Z</dcterms:created>
  <dcterms:modified xsi:type="dcterms:W3CDTF">2019-06-20T00:44:12Z</dcterms:modified>
</cp:coreProperties>
</file>